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5EA882-B3AA-4BE9-AAFE-12C744F7C58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C9AE79A-5F73-4160-ADF2-0847F8E6322F}">
      <dgm:prSet/>
      <dgm:spPr/>
      <dgm:t>
        <a:bodyPr/>
        <a:lstStyle/>
        <a:p>
          <a:r>
            <a:rPr lang="nl-NL"/>
            <a:t>1. De aanleiding</a:t>
          </a:r>
          <a:endParaRPr lang="en-US"/>
        </a:p>
      </dgm:t>
    </dgm:pt>
    <dgm:pt modelId="{584978F0-23D0-4696-82D1-8AD7781834C0}" type="parTrans" cxnId="{2916CF65-D3B5-4211-A619-12F3E1C2BE04}">
      <dgm:prSet/>
      <dgm:spPr/>
      <dgm:t>
        <a:bodyPr/>
        <a:lstStyle/>
        <a:p>
          <a:endParaRPr lang="en-US"/>
        </a:p>
      </dgm:t>
    </dgm:pt>
    <dgm:pt modelId="{34416A7B-D7F1-460B-9F29-067B7E280FA3}" type="sibTrans" cxnId="{2916CF65-D3B5-4211-A619-12F3E1C2BE04}">
      <dgm:prSet/>
      <dgm:spPr/>
      <dgm:t>
        <a:bodyPr/>
        <a:lstStyle/>
        <a:p>
          <a:endParaRPr lang="en-US"/>
        </a:p>
      </dgm:t>
    </dgm:pt>
    <dgm:pt modelId="{14B04CF0-DF8A-4D19-87F9-E29C740D08EE}">
      <dgm:prSet/>
      <dgm:spPr/>
      <dgm:t>
        <a:bodyPr/>
        <a:lstStyle/>
        <a:p>
          <a:r>
            <a:rPr lang="nl-NL"/>
            <a:t>2. Het observatiedoel en de vraagstelling</a:t>
          </a:r>
          <a:endParaRPr lang="en-US"/>
        </a:p>
      </dgm:t>
    </dgm:pt>
    <dgm:pt modelId="{D1BD62D0-1B4A-4A42-AA0E-44A7986667F8}" type="parTrans" cxnId="{8D85392E-AFDF-4252-ACEF-A77B2AC28BB9}">
      <dgm:prSet/>
      <dgm:spPr/>
      <dgm:t>
        <a:bodyPr/>
        <a:lstStyle/>
        <a:p>
          <a:endParaRPr lang="en-US"/>
        </a:p>
      </dgm:t>
    </dgm:pt>
    <dgm:pt modelId="{283C75D5-D492-453B-93B2-0059E36FAAC8}" type="sibTrans" cxnId="{8D85392E-AFDF-4252-ACEF-A77B2AC28BB9}">
      <dgm:prSet/>
      <dgm:spPr/>
      <dgm:t>
        <a:bodyPr/>
        <a:lstStyle/>
        <a:p>
          <a:endParaRPr lang="en-US"/>
        </a:p>
      </dgm:t>
    </dgm:pt>
    <dgm:pt modelId="{07A8C475-FB65-4274-A3F2-361C58B8892C}">
      <dgm:prSet/>
      <dgm:spPr/>
      <dgm:t>
        <a:bodyPr/>
        <a:lstStyle/>
        <a:p>
          <a:r>
            <a:rPr lang="nl-NL"/>
            <a:t>3. het concrete gedrag</a:t>
          </a:r>
          <a:endParaRPr lang="en-US"/>
        </a:p>
      </dgm:t>
    </dgm:pt>
    <dgm:pt modelId="{0FE77BB7-A2D8-4E62-854D-AD164ECEECAC}" type="parTrans" cxnId="{698F057E-F21A-4F0D-A077-9EA73BC00B6C}">
      <dgm:prSet/>
      <dgm:spPr/>
      <dgm:t>
        <a:bodyPr/>
        <a:lstStyle/>
        <a:p>
          <a:endParaRPr lang="en-US"/>
        </a:p>
      </dgm:t>
    </dgm:pt>
    <dgm:pt modelId="{117A1D94-1264-4ED0-8D32-DB15EA9E73C2}" type="sibTrans" cxnId="{698F057E-F21A-4F0D-A077-9EA73BC00B6C}">
      <dgm:prSet/>
      <dgm:spPr/>
      <dgm:t>
        <a:bodyPr/>
        <a:lstStyle/>
        <a:p>
          <a:endParaRPr lang="en-US"/>
        </a:p>
      </dgm:t>
    </dgm:pt>
    <dgm:pt modelId="{31F29ECC-917A-4C02-B9E6-11C43720C302}">
      <dgm:prSet/>
      <dgm:spPr/>
      <dgm:t>
        <a:bodyPr/>
        <a:lstStyle/>
        <a:p>
          <a:r>
            <a:rPr lang="nl-NL"/>
            <a:t>4.De observatiecategorieën</a:t>
          </a:r>
          <a:endParaRPr lang="en-US"/>
        </a:p>
      </dgm:t>
    </dgm:pt>
    <dgm:pt modelId="{765395E6-876E-4B7A-A1B4-626283BDA29B}" type="parTrans" cxnId="{BA903719-2091-4EB1-9B26-6261750A0ABD}">
      <dgm:prSet/>
      <dgm:spPr/>
      <dgm:t>
        <a:bodyPr/>
        <a:lstStyle/>
        <a:p>
          <a:endParaRPr lang="en-US"/>
        </a:p>
      </dgm:t>
    </dgm:pt>
    <dgm:pt modelId="{CE4BC0AB-8758-4A97-BA1F-479BDB80EA05}" type="sibTrans" cxnId="{BA903719-2091-4EB1-9B26-6261750A0ABD}">
      <dgm:prSet/>
      <dgm:spPr/>
      <dgm:t>
        <a:bodyPr/>
        <a:lstStyle/>
        <a:p>
          <a:endParaRPr lang="en-US"/>
        </a:p>
      </dgm:t>
    </dgm:pt>
    <dgm:pt modelId="{82BF3DCB-EC6B-4A40-8C44-A744C992211F}">
      <dgm:prSet/>
      <dgm:spPr/>
      <dgm:t>
        <a:bodyPr/>
        <a:lstStyle/>
        <a:p>
          <a:r>
            <a:rPr lang="nl-NL"/>
            <a:t>5. De observatiemethode</a:t>
          </a:r>
          <a:endParaRPr lang="en-US"/>
        </a:p>
      </dgm:t>
    </dgm:pt>
    <dgm:pt modelId="{A80D2627-AFAB-4D66-80F5-43C656800998}" type="parTrans" cxnId="{8D565BBF-5CB7-4C31-AC36-0BAEA6873D69}">
      <dgm:prSet/>
      <dgm:spPr/>
      <dgm:t>
        <a:bodyPr/>
        <a:lstStyle/>
        <a:p>
          <a:endParaRPr lang="en-US"/>
        </a:p>
      </dgm:t>
    </dgm:pt>
    <dgm:pt modelId="{6CB1307D-3347-48C3-8BCB-A3E30E843B35}" type="sibTrans" cxnId="{8D565BBF-5CB7-4C31-AC36-0BAEA6873D69}">
      <dgm:prSet/>
      <dgm:spPr/>
      <dgm:t>
        <a:bodyPr/>
        <a:lstStyle/>
        <a:p>
          <a:endParaRPr lang="en-US"/>
        </a:p>
      </dgm:t>
    </dgm:pt>
    <dgm:pt modelId="{29A281C9-10F8-4DBC-9EAC-D832399145D0}">
      <dgm:prSet/>
      <dgm:spPr/>
      <dgm:t>
        <a:bodyPr/>
        <a:lstStyle/>
        <a:p>
          <a:r>
            <a:rPr lang="nl-NL"/>
            <a:t>6. Plaats en tijd</a:t>
          </a:r>
          <a:endParaRPr lang="en-US"/>
        </a:p>
      </dgm:t>
    </dgm:pt>
    <dgm:pt modelId="{AE58E4B4-37D4-4B3D-93A2-078CC737EE40}" type="parTrans" cxnId="{A0386986-4344-4FE3-942D-542D774400AE}">
      <dgm:prSet/>
      <dgm:spPr/>
      <dgm:t>
        <a:bodyPr/>
        <a:lstStyle/>
        <a:p>
          <a:endParaRPr lang="en-US"/>
        </a:p>
      </dgm:t>
    </dgm:pt>
    <dgm:pt modelId="{0108F25F-E643-4C7C-B6DF-3AFF01201E65}" type="sibTrans" cxnId="{A0386986-4344-4FE3-942D-542D774400AE}">
      <dgm:prSet/>
      <dgm:spPr/>
      <dgm:t>
        <a:bodyPr/>
        <a:lstStyle/>
        <a:p>
          <a:endParaRPr lang="en-US"/>
        </a:p>
      </dgm:t>
    </dgm:pt>
    <dgm:pt modelId="{0AB53474-318C-4374-BF0C-2A72B3A06AC6}">
      <dgm:prSet/>
      <dgm:spPr/>
      <dgm:t>
        <a:bodyPr/>
        <a:lstStyle/>
        <a:p>
          <a:r>
            <a:rPr lang="nl-NL"/>
            <a:t>7. Algemene gegevens</a:t>
          </a:r>
          <a:endParaRPr lang="en-US"/>
        </a:p>
      </dgm:t>
    </dgm:pt>
    <dgm:pt modelId="{EFFB16C4-04C2-4AF3-9376-902E10CED6A8}" type="parTrans" cxnId="{BFC05F52-498E-4303-9117-05DC5F020B8C}">
      <dgm:prSet/>
      <dgm:spPr/>
      <dgm:t>
        <a:bodyPr/>
        <a:lstStyle/>
        <a:p>
          <a:endParaRPr lang="en-US"/>
        </a:p>
      </dgm:t>
    </dgm:pt>
    <dgm:pt modelId="{125E3823-A715-4A10-B1C6-C5E716BED917}" type="sibTrans" cxnId="{BFC05F52-498E-4303-9117-05DC5F020B8C}">
      <dgm:prSet/>
      <dgm:spPr/>
      <dgm:t>
        <a:bodyPr/>
        <a:lstStyle/>
        <a:p>
          <a:endParaRPr lang="en-US"/>
        </a:p>
      </dgm:t>
    </dgm:pt>
    <dgm:pt modelId="{3B848288-150E-44A2-B812-DA167C081D21}" type="pres">
      <dgm:prSet presAssocID="{8E5EA882-B3AA-4BE9-AAFE-12C744F7C581}" presName="linear" presStyleCnt="0">
        <dgm:presLayoutVars>
          <dgm:animLvl val="lvl"/>
          <dgm:resizeHandles val="exact"/>
        </dgm:presLayoutVars>
      </dgm:prSet>
      <dgm:spPr/>
    </dgm:pt>
    <dgm:pt modelId="{50132CB1-7528-4D83-9597-E06C113FED54}" type="pres">
      <dgm:prSet presAssocID="{EC9AE79A-5F73-4160-ADF2-0847F8E6322F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EE95ABDE-8080-4290-B76A-96AB0BC9163F}" type="pres">
      <dgm:prSet presAssocID="{34416A7B-D7F1-460B-9F29-067B7E280FA3}" presName="spacer" presStyleCnt="0"/>
      <dgm:spPr/>
    </dgm:pt>
    <dgm:pt modelId="{DA22FCBA-64B7-4444-8ACE-27BB27E4BD84}" type="pres">
      <dgm:prSet presAssocID="{14B04CF0-DF8A-4D19-87F9-E29C740D08E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D84AEF5A-1BA0-467C-A414-D6F333D4E198}" type="pres">
      <dgm:prSet presAssocID="{283C75D5-D492-453B-93B2-0059E36FAAC8}" presName="spacer" presStyleCnt="0"/>
      <dgm:spPr/>
    </dgm:pt>
    <dgm:pt modelId="{58B68673-4A4C-493A-BDAB-F1806461E40F}" type="pres">
      <dgm:prSet presAssocID="{07A8C475-FB65-4274-A3F2-361C58B8892C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81F76664-FBF3-45B5-9710-55EE4299C086}" type="pres">
      <dgm:prSet presAssocID="{117A1D94-1264-4ED0-8D32-DB15EA9E73C2}" presName="spacer" presStyleCnt="0"/>
      <dgm:spPr/>
    </dgm:pt>
    <dgm:pt modelId="{C3C5C178-3EE7-4D87-9DC0-D1E6BA344149}" type="pres">
      <dgm:prSet presAssocID="{31F29ECC-917A-4C02-B9E6-11C43720C30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39B9538-0684-406C-81A5-638695DEF9AA}" type="pres">
      <dgm:prSet presAssocID="{CE4BC0AB-8758-4A97-BA1F-479BDB80EA05}" presName="spacer" presStyleCnt="0"/>
      <dgm:spPr/>
    </dgm:pt>
    <dgm:pt modelId="{9A5349FD-80F1-4348-AE26-17D246F01DDB}" type="pres">
      <dgm:prSet presAssocID="{82BF3DCB-EC6B-4A40-8C44-A744C992211F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59AD858-4D1D-487C-A4E6-25B957C6BC81}" type="pres">
      <dgm:prSet presAssocID="{6CB1307D-3347-48C3-8BCB-A3E30E843B35}" presName="spacer" presStyleCnt="0"/>
      <dgm:spPr/>
    </dgm:pt>
    <dgm:pt modelId="{76D8D010-ED2B-441E-B476-3B6EAD8A6252}" type="pres">
      <dgm:prSet presAssocID="{29A281C9-10F8-4DBC-9EAC-D832399145D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C667897-CB97-41ED-B08A-C3A75CBC02AF}" type="pres">
      <dgm:prSet presAssocID="{0108F25F-E643-4C7C-B6DF-3AFF01201E65}" presName="spacer" presStyleCnt="0"/>
      <dgm:spPr/>
    </dgm:pt>
    <dgm:pt modelId="{D4440587-18DE-419A-BEA4-5608696ED52E}" type="pres">
      <dgm:prSet presAssocID="{0AB53474-318C-4374-BF0C-2A72B3A06AC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A903719-2091-4EB1-9B26-6261750A0ABD}" srcId="{8E5EA882-B3AA-4BE9-AAFE-12C744F7C581}" destId="{31F29ECC-917A-4C02-B9E6-11C43720C302}" srcOrd="3" destOrd="0" parTransId="{765395E6-876E-4B7A-A1B4-626283BDA29B}" sibTransId="{CE4BC0AB-8758-4A97-BA1F-479BDB80EA05}"/>
    <dgm:cxn modelId="{8D3D251A-A1F1-4138-A6F6-07BA3E41BD43}" type="presOf" srcId="{82BF3DCB-EC6B-4A40-8C44-A744C992211F}" destId="{9A5349FD-80F1-4348-AE26-17D246F01DDB}" srcOrd="0" destOrd="0" presId="urn:microsoft.com/office/officeart/2005/8/layout/vList2"/>
    <dgm:cxn modelId="{8D85392E-AFDF-4252-ACEF-A77B2AC28BB9}" srcId="{8E5EA882-B3AA-4BE9-AAFE-12C744F7C581}" destId="{14B04CF0-DF8A-4D19-87F9-E29C740D08EE}" srcOrd="1" destOrd="0" parTransId="{D1BD62D0-1B4A-4A42-AA0E-44A7986667F8}" sibTransId="{283C75D5-D492-453B-93B2-0059E36FAAC8}"/>
    <dgm:cxn modelId="{2916CF65-D3B5-4211-A619-12F3E1C2BE04}" srcId="{8E5EA882-B3AA-4BE9-AAFE-12C744F7C581}" destId="{EC9AE79A-5F73-4160-ADF2-0847F8E6322F}" srcOrd="0" destOrd="0" parTransId="{584978F0-23D0-4696-82D1-8AD7781834C0}" sibTransId="{34416A7B-D7F1-460B-9F29-067B7E280FA3}"/>
    <dgm:cxn modelId="{05176746-19A0-47D9-A50F-508C983DAE2F}" type="presOf" srcId="{07A8C475-FB65-4274-A3F2-361C58B8892C}" destId="{58B68673-4A4C-493A-BDAB-F1806461E40F}" srcOrd="0" destOrd="0" presId="urn:microsoft.com/office/officeart/2005/8/layout/vList2"/>
    <dgm:cxn modelId="{8294AF4A-BDD0-479A-8E21-3C0F1B0E5F2E}" type="presOf" srcId="{14B04CF0-DF8A-4D19-87F9-E29C740D08EE}" destId="{DA22FCBA-64B7-4444-8ACE-27BB27E4BD84}" srcOrd="0" destOrd="0" presId="urn:microsoft.com/office/officeart/2005/8/layout/vList2"/>
    <dgm:cxn modelId="{E0939170-D758-4505-B8B5-1BBC6F2B7A2E}" type="presOf" srcId="{29A281C9-10F8-4DBC-9EAC-D832399145D0}" destId="{76D8D010-ED2B-441E-B476-3B6EAD8A6252}" srcOrd="0" destOrd="0" presId="urn:microsoft.com/office/officeart/2005/8/layout/vList2"/>
    <dgm:cxn modelId="{BFC05F52-498E-4303-9117-05DC5F020B8C}" srcId="{8E5EA882-B3AA-4BE9-AAFE-12C744F7C581}" destId="{0AB53474-318C-4374-BF0C-2A72B3A06AC6}" srcOrd="6" destOrd="0" parTransId="{EFFB16C4-04C2-4AF3-9376-902E10CED6A8}" sibTransId="{125E3823-A715-4A10-B1C6-C5E716BED917}"/>
    <dgm:cxn modelId="{698F057E-F21A-4F0D-A077-9EA73BC00B6C}" srcId="{8E5EA882-B3AA-4BE9-AAFE-12C744F7C581}" destId="{07A8C475-FB65-4274-A3F2-361C58B8892C}" srcOrd="2" destOrd="0" parTransId="{0FE77BB7-A2D8-4E62-854D-AD164ECEECAC}" sibTransId="{117A1D94-1264-4ED0-8D32-DB15EA9E73C2}"/>
    <dgm:cxn modelId="{A0386986-4344-4FE3-942D-542D774400AE}" srcId="{8E5EA882-B3AA-4BE9-AAFE-12C744F7C581}" destId="{29A281C9-10F8-4DBC-9EAC-D832399145D0}" srcOrd="5" destOrd="0" parTransId="{AE58E4B4-37D4-4B3D-93A2-078CC737EE40}" sibTransId="{0108F25F-E643-4C7C-B6DF-3AFF01201E65}"/>
    <dgm:cxn modelId="{5E2E3BBE-F9F0-4528-BC2B-2E8B57617105}" type="presOf" srcId="{8E5EA882-B3AA-4BE9-AAFE-12C744F7C581}" destId="{3B848288-150E-44A2-B812-DA167C081D21}" srcOrd="0" destOrd="0" presId="urn:microsoft.com/office/officeart/2005/8/layout/vList2"/>
    <dgm:cxn modelId="{8D565BBF-5CB7-4C31-AC36-0BAEA6873D69}" srcId="{8E5EA882-B3AA-4BE9-AAFE-12C744F7C581}" destId="{82BF3DCB-EC6B-4A40-8C44-A744C992211F}" srcOrd="4" destOrd="0" parTransId="{A80D2627-AFAB-4D66-80F5-43C656800998}" sibTransId="{6CB1307D-3347-48C3-8BCB-A3E30E843B35}"/>
    <dgm:cxn modelId="{2C4C4BBF-765B-4067-9325-725112B04C4C}" type="presOf" srcId="{0AB53474-318C-4374-BF0C-2A72B3A06AC6}" destId="{D4440587-18DE-419A-BEA4-5608696ED52E}" srcOrd="0" destOrd="0" presId="urn:microsoft.com/office/officeart/2005/8/layout/vList2"/>
    <dgm:cxn modelId="{D89864F9-DC32-4B02-B405-118F1912FE12}" type="presOf" srcId="{EC9AE79A-5F73-4160-ADF2-0847F8E6322F}" destId="{50132CB1-7528-4D83-9597-E06C113FED54}" srcOrd="0" destOrd="0" presId="urn:microsoft.com/office/officeart/2005/8/layout/vList2"/>
    <dgm:cxn modelId="{A02425FE-A665-43BC-BB97-7DEC9035D794}" type="presOf" srcId="{31F29ECC-917A-4C02-B9E6-11C43720C302}" destId="{C3C5C178-3EE7-4D87-9DC0-D1E6BA344149}" srcOrd="0" destOrd="0" presId="urn:microsoft.com/office/officeart/2005/8/layout/vList2"/>
    <dgm:cxn modelId="{CC3DDFD4-B219-4F39-9651-826FCF3026FF}" type="presParOf" srcId="{3B848288-150E-44A2-B812-DA167C081D21}" destId="{50132CB1-7528-4D83-9597-E06C113FED54}" srcOrd="0" destOrd="0" presId="urn:microsoft.com/office/officeart/2005/8/layout/vList2"/>
    <dgm:cxn modelId="{7B9E4AE8-9F34-4757-9EA5-10879EF1A79A}" type="presParOf" srcId="{3B848288-150E-44A2-B812-DA167C081D21}" destId="{EE95ABDE-8080-4290-B76A-96AB0BC9163F}" srcOrd="1" destOrd="0" presId="urn:microsoft.com/office/officeart/2005/8/layout/vList2"/>
    <dgm:cxn modelId="{6B7965F1-7F4A-4006-883B-0E120ED07546}" type="presParOf" srcId="{3B848288-150E-44A2-B812-DA167C081D21}" destId="{DA22FCBA-64B7-4444-8ACE-27BB27E4BD84}" srcOrd="2" destOrd="0" presId="urn:microsoft.com/office/officeart/2005/8/layout/vList2"/>
    <dgm:cxn modelId="{081D2AFD-218C-4EBD-9EEB-6407AB08CCBB}" type="presParOf" srcId="{3B848288-150E-44A2-B812-DA167C081D21}" destId="{D84AEF5A-1BA0-467C-A414-D6F333D4E198}" srcOrd="3" destOrd="0" presId="urn:microsoft.com/office/officeart/2005/8/layout/vList2"/>
    <dgm:cxn modelId="{5A811C92-5C50-4205-95D9-748C00EF9002}" type="presParOf" srcId="{3B848288-150E-44A2-B812-DA167C081D21}" destId="{58B68673-4A4C-493A-BDAB-F1806461E40F}" srcOrd="4" destOrd="0" presId="urn:microsoft.com/office/officeart/2005/8/layout/vList2"/>
    <dgm:cxn modelId="{C76673BD-C0E9-4333-BAE9-C049C91ADE87}" type="presParOf" srcId="{3B848288-150E-44A2-B812-DA167C081D21}" destId="{81F76664-FBF3-45B5-9710-55EE4299C086}" srcOrd="5" destOrd="0" presId="urn:microsoft.com/office/officeart/2005/8/layout/vList2"/>
    <dgm:cxn modelId="{9EDED0BC-6254-481C-9645-D6F985A79B8F}" type="presParOf" srcId="{3B848288-150E-44A2-B812-DA167C081D21}" destId="{C3C5C178-3EE7-4D87-9DC0-D1E6BA344149}" srcOrd="6" destOrd="0" presId="urn:microsoft.com/office/officeart/2005/8/layout/vList2"/>
    <dgm:cxn modelId="{8BB8297B-1225-4B8C-B297-A6160A0DDC24}" type="presParOf" srcId="{3B848288-150E-44A2-B812-DA167C081D21}" destId="{239B9538-0684-406C-81A5-638695DEF9AA}" srcOrd="7" destOrd="0" presId="urn:microsoft.com/office/officeart/2005/8/layout/vList2"/>
    <dgm:cxn modelId="{21B4355D-81CC-4D9F-AA99-2FC2F6ED3CF8}" type="presParOf" srcId="{3B848288-150E-44A2-B812-DA167C081D21}" destId="{9A5349FD-80F1-4348-AE26-17D246F01DDB}" srcOrd="8" destOrd="0" presId="urn:microsoft.com/office/officeart/2005/8/layout/vList2"/>
    <dgm:cxn modelId="{AEB96245-636C-46FC-ACC6-7104871DBC8E}" type="presParOf" srcId="{3B848288-150E-44A2-B812-DA167C081D21}" destId="{359AD858-4D1D-487C-A4E6-25B957C6BC81}" srcOrd="9" destOrd="0" presId="urn:microsoft.com/office/officeart/2005/8/layout/vList2"/>
    <dgm:cxn modelId="{338468DC-16C4-4737-85F8-7D95BEDBDAF0}" type="presParOf" srcId="{3B848288-150E-44A2-B812-DA167C081D21}" destId="{76D8D010-ED2B-441E-B476-3B6EAD8A6252}" srcOrd="10" destOrd="0" presId="urn:microsoft.com/office/officeart/2005/8/layout/vList2"/>
    <dgm:cxn modelId="{67E0189B-46CD-401B-B41B-A385458D400A}" type="presParOf" srcId="{3B848288-150E-44A2-B812-DA167C081D21}" destId="{8C667897-CB97-41ED-B08A-C3A75CBC02AF}" srcOrd="11" destOrd="0" presId="urn:microsoft.com/office/officeart/2005/8/layout/vList2"/>
    <dgm:cxn modelId="{7447A2C6-586E-485A-AEE5-FBFD7D0DE52A}" type="presParOf" srcId="{3B848288-150E-44A2-B812-DA167C081D21}" destId="{D4440587-18DE-419A-BEA4-5608696ED52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32CB1-7528-4D83-9597-E06C113FED54}">
      <dsp:nvSpPr>
        <dsp:cNvPr id="0" name=""/>
        <dsp:cNvSpPr/>
      </dsp:nvSpPr>
      <dsp:spPr>
        <a:xfrm>
          <a:off x="0" y="159894"/>
          <a:ext cx="6263640" cy="6715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1. De aanleiding</a:t>
          </a:r>
          <a:endParaRPr lang="en-US" sz="2800" kern="1200"/>
        </a:p>
      </dsp:txBody>
      <dsp:txXfrm>
        <a:off x="32784" y="192678"/>
        <a:ext cx="6198072" cy="606012"/>
      </dsp:txXfrm>
    </dsp:sp>
    <dsp:sp modelId="{DA22FCBA-64B7-4444-8ACE-27BB27E4BD84}">
      <dsp:nvSpPr>
        <dsp:cNvPr id="0" name=""/>
        <dsp:cNvSpPr/>
      </dsp:nvSpPr>
      <dsp:spPr>
        <a:xfrm>
          <a:off x="0" y="912114"/>
          <a:ext cx="6263640" cy="671580"/>
        </a:xfrm>
        <a:prstGeom prst="roundRect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2. Het observatiedoel en de vraagstelling</a:t>
          </a:r>
          <a:endParaRPr lang="en-US" sz="2800" kern="1200"/>
        </a:p>
      </dsp:txBody>
      <dsp:txXfrm>
        <a:off x="32784" y="944898"/>
        <a:ext cx="6198072" cy="606012"/>
      </dsp:txXfrm>
    </dsp:sp>
    <dsp:sp modelId="{58B68673-4A4C-493A-BDAB-F1806461E40F}">
      <dsp:nvSpPr>
        <dsp:cNvPr id="0" name=""/>
        <dsp:cNvSpPr/>
      </dsp:nvSpPr>
      <dsp:spPr>
        <a:xfrm>
          <a:off x="0" y="1664334"/>
          <a:ext cx="6263640" cy="67158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3. het concrete gedrag</a:t>
          </a:r>
          <a:endParaRPr lang="en-US" sz="2800" kern="1200"/>
        </a:p>
      </dsp:txBody>
      <dsp:txXfrm>
        <a:off x="32784" y="1697118"/>
        <a:ext cx="6198072" cy="606012"/>
      </dsp:txXfrm>
    </dsp:sp>
    <dsp:sp modelId="{C3C5C178-3EE7-4D87-9DC0-D1E6BA344149}">
      <dsp:nvSpPr>
        <dsp:cNvPr id="0" name=""/>
        <dsp:cNvSpPr/>
      </dsp:nvSpPr>
      <dsp:spPr>
        <a:xfrm>
          <a:off x="0" y="2416554"/>
          <a:ext cx="6263640" cy="6715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4.De observatiecategorieën</a:t>
          </a:r>
          <a:endParaRPr lang="en-US" sz="2800" kern="1200"/>
        </a:p>
      </dsp:txBody>
      <dsp:txXfrm>
        <a:off x="32784" y="2449338"/>
        <a:ext cx="6198072" cy="606012"/>
      </dsp:txXfrm>
    </dsp:sp>
    <dsp:sp modelId="{9A5349FD-80F1-4348-AE26-17D246F01DDB}">
      <dsp:nvSpPr>
        <dsp:cNvPr id="0" name=""/>
        <dsp:cNvSpPr/>
      </dsp:nvSpPr>
      <dsp:spPr>
        <a:xfrm>
          <a:off x="0" y="3168774"/>
          <a:ext cx="6263640" cy="67158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5. De observatiemethode</a:t>
          </a:r>
          <a:endParaRPr lang="en-US" sz="2800" kern="1200"/>
        </a:p>
      </dsp:txBody>
      <dsp:txXfrm>
        <a:off x="32784" y="3201558"/>
        <a:ext cx="6198072" cy="606012"/>
      </dsp:txXfrm>
    </dsp:sp>
    <dsp:sp modelId="{76D8D010-ED2B-441E-B476-3B6EAD8A6252}">
      <dsp:nvSpPr>
        <dsp:cNvPr id="0" name=""/>
        <dsp:cNvSpPr/>
      </dsp:nvSpPr>
      <dsp:spPr>
        <a:xfrm>
          <a:off x="0" y="3920994"/>
          <a:ext cx="6263640" cy="671580"/>
        </a:xfrm>
        <a:prstGeom prst="roundRect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6. Plaats en tijd</a:t>
          </a:r>
          <a:endParaRPr lang="en-US" sz="2800" kern="1200"/>
        </a:p>
      </dsp:txBody>
      <dsp:txXfrm>
        <a:off x="32784" y="3953778"/>
        <a:ext cx="6198072" cy="606012"/>
      </dsp:txXfrm>
    </dsp:sp>
    <dsp:sp modelId="{D4440587-18DE-419A-BEA4-5608696ED52E}">
      <dsp:nvSpPr>
        <dsp:cNvPr id="0" name=""/>
        <dsp:cNvSpPr/>
      </dsp:nvSpPr>
      <dsp:spPr>
        <a:xfrm>
          <a:off x="0" y="4673214"/>
          <a:ext cx="6263640" cy="6715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7. Algemene gegevens</a:t>
          </a:r>
          <a:endParaRPr lang="en-US" sz="2800" kern="1200"/>
        </a:p>
      </dsp:txBody>
      <dsp:txXfrm>
        <a:off x="32784" y="4705998"/>
        <a:ext cx="6198072" cy="60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8CE2BD-0E52-49B5-96F9-9E7AE5D0A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3C5319F-EE40-4D60-8218-4FB253B8F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37E715-4E2D-416E-8720-6E490625B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02373C-92E4-4C6C-9C4C-41048D973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F19065-0C2C-41AD-8493-D24B1F20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784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3B6FE-5753-4E8B-8BDC-1AEBDC975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0AA5AEE-17F6-4FC5-8CAD-EDB600463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01F61B-336D-4D4D-A823-B4B9E3E79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FBFA74-7D3F-4FB9-BF4C-D1E0FE90B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7A30B9-0D96-4462-B08C-388AF7C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6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190D573-1C42-4898-BF74-D91327EFA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FD1A8D-BE56-460A-A5AD-3BA3B2EFC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45E223F-E02A-416B-B27E-E78C7129D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5D19CC0-225E-416A-A090-3F658F40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8B4314-7F86-43C7-9F2A-03154D43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392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AF569-0EAE-46E4-A0BA-DBC5E58BA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26156D1-16A7-4C12-A6B6-5B9BA1FF3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AFBEF12-A51F-460C-B9DB-943B7C26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44E973-8535-421C-B239-3D5C56B81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EBF669B-2F26-4B8E-B6E1-BDF5E5AD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493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509121-AB17-426C-9AFE-6BF3852F8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DD46599-E2DD-4ED2-A494-BB0AC549A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CFC6F9-B1D5-4439-AEE0-659CD8B7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C7776C-D22D-412F-AF93-7F1B8CAF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6B17D6B-1242-4372-850A-169B0EF0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28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3DC5DD-73AE-4862-A17F-048567330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F12DA6-8AC9-4B6E-AD63-D77D3F0B8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8A81377-7AF7-43FA-A67D-A3A103FC8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E0B46A5-3296-43FD-8600-108553CC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996DB60-A522-41C3-9CCB-71B8D8CC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037E034-F98C-41C2-92A3-380829648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70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833584-5860-4306-AA29-EEBEB3E1E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58F355B-E54B-4E6D-B0F5-2117069E5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6906570-2B7E-4B1B-A1CF-DF7DEBB93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F6364F0-02C0-4174-B7F7-2070EDB97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75F70BF-66FB-42E3-8784-824F54D3C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36C6DD8-8707-450F-96E3-8E8D3A2F3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D7AC56D-DB9B-468F-9D16-0387B4A62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1FD8102-4F02-417B-B7BE-23ABA6918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138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16AD80-13C8-4D68-8F33-686D55F6E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5039BFA-6B67-473C-B65D-1BE899DF6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D07EC15-13EA-4C4F-B5A9-9A5E0031B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75F8FD8-ECFA-4B19-9901-174C98D8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21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EF5D637-D7BC-4538-BEDD-D8F3FB29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6E8DD6D-2118-4168-94C6-BBB2889F3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55FAC77-19FF-48CA-864F-0F55DE52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32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5240F-A5D4-4DA8-ACFF-2C8E56C03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143AE7-72CC-45F2-BD5D-B1A8514D2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4FC2014-6D7C-4517-8AA8-EC139AD76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EBC7CE-46D6-4793-A8B2-81A1E9E84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E068B7D-0C74-46F5-9C07-05EFAF860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6B24CBF-6C2D-4E26-98DC-C2B2B0896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605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DED34D-19FB-4F70-A9CA-8638E706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475B3F1-3279-4B64-81CF-92FBC822A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81575A4-DF65-4ACD-994D-022B1920F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CE4C2EB-84ED-4E0C-9CB8-EE71F07C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F1963F-8BE4-4865-B3A7-3672BB5FD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C5ECBD9-8A19-41F0-A7C0-2427495B2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40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082B58E-9A52-4C9B-8FCF-EF9629335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282412-E578-498F-8E92-3B37FBE46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1C7D77-F6E8-4336-9D8A-25927F561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F9BA7-23B0-4340-9302-76AD4D08C820}" type="datetimeFigureOut">
              <a:rPr lang="nl-NL" smtClean="0"/>
              <a:t>4-10-2021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15F3B9-AAC1-4F27-A87E-D76B15A10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BAAB71-DEF9-4C22-959A-432176AEF2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BB3B3-57B0-49A8-A79D-B2BB9387B3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8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CD64B082-FAB3-4865-9D27-E38EAE41E5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nl-NL" sz="5200" dirty="0">
                <a:solidFill>
                  <a:schemeClr val="tx2"/>
                </a:solidFill>
              </a:rPr>
              <a:t>Observatieplan maken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BF87B9F-930A-4910-BC01-B2BFEB084C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2"/>
                </a:solidFill>
              </a:rPr>
              <a:t>Hoe doe je dat?</a:t>
            </a:r>
          </a:p>
        </p:txBody>
      </p:sp>
    </p:spTree>
    <p:extLst>
      <p:ext uri="{BB962C8B-B14F-4D97-AF65-F5344CB8AC3E}">
        <p14:creationId xmlns:p14="http://schemas.microsoft.com/office/powerpoint/2010/main" val="123067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247D98A-5D88-46D7-B0DF-258FBA08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nl-NL" sz="5600">
                <a:solidFill>
                  <a:schemeClr val="bg1"/>
                </a:solidFill>
              </a:rPr>
              <a:t>Alle stappen op een rij (boek: methodiek PW blz 90 en 91)</a:t>
            </a:r>
          </a:p>
        </p:txBody>
      </p:sp>
      <p:graphicFrame>
        <p:nvGraphicFramePr>
          <p:cNvPr id="20" name="Tijdelijke aanduiding voor inhoud 2">
            <a:extLst>
              <a:ext uri="{FF2B5EF4-FFF2-40B4-BE49-F238E27FC236}">
                <a16:creationId xmlns:a16="http://schemas.microsoft.com/office/drawing/2014/main" id="{9A188251-EF7A-4DFF-8AA9-87D2582B53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571351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63537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5CBC489-142A-48BF-AAFC-B7E4CE59DD9C}"/>
              </a:ext>
            </a:extLst>
          </p:cNvPr>
          <p:cNvSpPr txBox="1"/>
          <p:nvPr/>
        </p:nvSpPr>
        <p:spPr>
          <a:xfrm>
            <a:off x="1076960" y="924560"/>
            <a:ext cx="5080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1: De aanleiding</a:t>
            </a:r>
          </a:p>
          <a:p>
            <a:r>
              <a:rPr lang="nl-NL" dirty="0"/>
              <a:t>- Wie kwam met het idee/verzoek om te observeren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5DB1943-00AF-404F-B28C-B3F9E4DCA5E7}"/>
              </a:ext>
            </a:extLst>
          </p:cNvPr>
          <p:cNvSpPr txBox="1"/>
          <p:nvPr/>
        </p:nvSpPr>
        <p:spPr>
          <a:xfrm>
            <a:off x="1076960" y="2062480"/>
            <a:ext cx="62747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2: het observatiedoel en de vraagstelling</a:t>
            </a:r>
            <a:r>
              <a:rPr lang="nl-NL" dirty="0"/>
              <a:t>:</a:t>
            </a:r>
          </a:p>
          <a:p>
            <a:pPr marL="285750" indent="-285750">
              <a:buFontTx/>
              <a:buChar char="-"/>
            </a:pPr>
            <a:r>
              <a:rPr lang="nl-NL" dirty="0"/>
              <a:t>Kort en duidelijk het doel formuleren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Een hoofdvraag met evt. </a:t>
            </a:r>
            <a:r>
              <a:rPr lang="nl-NL" dirty="0" err="1"/>
              <a:t>subvragen</a:t>
            </a:r>
            <a:r>
              <a:rPr lang="nl-NL" dirty="0"/>
              <a:t>.</a:t>
            </a:r>
          </a:p>
          <a:p>
            <a:pPr marL="285750" indent="-285750">
              <a:buFontTx/>
              <a:buChar char="-"/>
            </a:pPr>
            <a:r>
              <a:rPr lang="nl-NL" dirty="0"/>
              <a:t>Uit de vragen moet blijken:</a:t>
            </a:r>
          </a:p>
          <a:p>
            <a:pPr marL="285750" indent="-285750">
              <a:buFontTx/>
              <a:buChar char="-"/>
            </a:pPr>
            <a:r>
              <a:rPr lang="nl-NL" dirty="0"/>
              <a:t>- wie je gaat observeren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- welk gedrag je gaat observeren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- in welke situatie je gaat observeren</a:t>
            </a:r>
          </a:p>
          <a:p>
            <a:r>
              <a:rPr lang="nl-NL" b="1" dirty="0"/>
              <a:t>Een </a:t>
            </a:r>
            <a:r>
              <a:rPr lang="nl-NL" b="1" dirty="0" err="1"/>
              <a:t>waarom-vraag</a:t>
            </a:r>
            <a:r>
              <a:rPr lang="nl-NL" b="1" dirty="0"/>
              <a:t> kan je niet met observatie beantwoorden!!!!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8C3EB03-CE47-42B7-A169-0DB3AFFDCFA6}"/>
              </a:ext>
            </a:extLst>
          </p:cNvPr>
          <p:cNvSpPr txBox="1"/>
          <p:nvPr/>
        </p:nvSpPr>
        <p:spPr>
          <a:xfrm>
            <a:off x="1076960" y="4541520"/>
            <a:ext cx="78720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3: het concrete gedrag-</a:t>
            </a:r>
          </a:p>
          <a:p>
            <a:pPr marL="285750" indent="-285750">
              <a:buFontTx/>
              <a:buChar char="-"/>
            </a:pPr>
            <a:r>
              <a:rPr lang="nl-NL" dirty="0"/>
              <a:t>Zo concreet mogelijk beschrijven welk gedrag je gaat observeren. </a:t>
            </a:r>
          </a:p>
          <a:p>
            <a:pPr marL="285750" indent="-285750">
              <a:buFontTx/>
              <a:buChar char="-"/>
            </a:pPr>
            <a:r>
              <a:rPr lang="nl-NL" dirty="0"/>
              <a:t>Dit betekent dat het waarneembaar moet zijn. Bijv. goed kunnen samenspelen,</a:t>
            </a:r>
          </a:p>
          <a:p>
            <a:r>
              <a:rPr lang="nl-NL" dirty="0"/>
              <a:t>      welk gedrag hoort daar dan bij?</a:t>
            </a:r>
          </a:p>
        </p:txBody>
      </p:sp>
    </p:spTree>
    <p:extLst>
      <p:ext uri="{BB962C8B-B14F-4D97-AF65-F5344CB8AC3E}">
        <p14:creationId xmlns:p14="http://schemas.microsoft.com/office/powerpoint/2010/main" val="255721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B810E81-ECCE-4371-B2CA-A53C42673489}"/>
              </a:ext>
            </a:extLst>
          </p:cNvPr>
          <p:cNvSpPr txBox="1"/>
          <p:nvPr/>
        </p:nvSpPr>
        <p:spPr>
          <a:xfrm>
            <a:off x="1047750" y="933450"/>
            <a:ext cx="79217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4: Observatiecategorieën</a:t>
            </a:r>
          </a:p>
          <a:p>
            <a:endParaRPr lang="nl-NL" b="1" dirty="0"/>
          </a:p>
          <a:p>
            <a:r>
              <a:rPr lang="nl-NL" b="1" dirty="0"/>
              <a:t>Let op: Doe deze stap vooral als je een brede vraag hebt, zoals: hoe is het met de </a:t>
            </a:r>
          </a:p>
          <a:p>
            <a:r>
              <a:rPr lang="nl-NL" b="1" dirty="0"/>
              <a:t>sociaal emotionele ontwikkeling van Jantje?</a:t>
            </a:r>
          </a:p>
          <a:p>
            <a:r>
              <a:rPr lang="nl-NL" dirty="0"/>
              <a:t>Als je hebt beschreven welk waarneembaar gedrag er allemaal </a:t>
            </a:r>
            <a:r>
              <a:rPr lang="nl-NL" dirty="0" err="1"/>
              <a:t>bijhoort</a:t>
            </a:r>
            <a:r>
              <a:rPr lang="nl-NL" dirty="0"/>
              <a:t>,</a:t>
            </a:r>
          </a:p>
          <a:p>
            <a:r>
              <a:rPr lang="nl-NL" dirty="0"/>
              <a:t>dan kan je daar categorieën uithalen waar jij je in je observatie op gaat</a:t>
            </a:r>
          </a:p>
          <a:p>
            <a:r>
              <a:rPr lang="nl-NL" dirty="0"/>
              <a:t>Richten. Kies er maximaal 8.</a:t>
            </a:r>
          </a:p>
          <a:p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BF24B88-7BD7-40AC-931B-BCA778ECF42F}"/>
              </a:ext>
            </a:extLst>
          </p:cNvPr>
          <p:cNvSpPr txBox="1"/>
          <p:nvPr/>
        </p:nvSpPr>
        <p:spPr>
          <a:xfrm>
            <a:off x="1047750" y="3429000"/>
            <a:ext cx="82779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5: De observatiemethode</a:t>
            </a:r>
          </a:p>
          <a:p>
            <a:r>
              <a:rPr lang="nl-NL" dirty="0"/>
              <a:t>- Welke methode kies je (gestructureerd of niet? Participerend of niet? En waarom zo?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4DBBCF0-DD5A-49EE-AD0D-6BB273D1D22E}"/>
              </a:ext>
            </a:extLst>
          </p:cNvPr>
          <p:cNvSpPr txBox="1"/>
          <p:nvPr/>
        </p:nvSpPr>
        <p:spPr>
          <a:xfrm>
            <a:off x="1047750" y="4624507"/>
            <a:ext cx="80109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Stap 6: Plaats en tijd</a:t>
            </a:r>
          </a:p>
          <a:p>
            <a:r>
              <a:rPr lang="nl-NL" dirty="0"/>
              <a:t>Beschrijf onder welke omstandigheden je observeert:</a:t>
            </a:r>
          </a:p>
          <a:p>
            <a:pPr marL="285750" indent="-285750">
              <a:buFontTx/>
              <a:buChar char="-"/>
            </a:pPr>
            <a:r>
              <a:rPr lang="nl-NL" dirty="0"/>
              <a:t>Beschrijf de ruimte waarin het plaatsvindt</a:t>
            </a:r>
          </a:p>
          <a:p>
            <a:pPr marL="285750" indent="-285750">
              <a:buFontTx/>
              <a:buChar char="-"/>
            </a:pPr>
            <a:r>
              <a:rPr lang="nl-NL" dirty="0"/>
              <a:t>Beschrijf wie er meewerken aan de observatie</a:t>
            </a:r>
          </a:p>
          <a:p>
            <a:pPr marL="285750" indent="-285750">
              <a:buFontTx/>
              <a:buChar char="-"/>
            </a:pPr>
            <a:r>
              <a:rPr lang="nl-NL" dirty="0"/>
              <a:t>Beschrijf de situaties die je kiest (let op! Deze moeten passen bij je vraagstelling!</a:t>
            </a:r>
          </a:p>
          <a:p>
            <a:pPr marL="285750" indent="-285750">
              <a:buFontTx/>
              <a:buChar char="-"/>
            </a:pPr>
            <a:r>
              <a:rPr lang="nl-NL" dirty="0"/>
              <a:t>Beschrijf de data en tijdstippen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447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13CC1B9-C810-45C6-8412-005D0A8CF041}"/>
              </a:ext>
            </a:extLst>
          </p:cNvPr>
          <p:cNvSpPr txBox="1"/>
          <p:nvPr/>
        </p:nvSpPr>
        <p:spPr>
          <a:xfrm>
            <a:off x="804672" y="2421683"/>
            <a:ext cx="4765949" cy="33534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Tot slot: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solidFill>
                  <a:schemeClr val="tx2"/>
                </a:solidFill>
              </a:rPr>
              <a:t>Stap 7: de algemene gegevens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Korte omschrijving van de persoon die je gaat observeren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Relevante gegevens, zoals schoolsituatie, lichamelijke een geestelijke gezondheid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Image preview">
            <a:extLst>
              <a:ext uri="{FF2B5EF4-FFF2-40B4-BE49-F238E27FC236}">
                <a16:creationId xmlns:a16="http://schemas.microsoft.com/office/drawing/2014/main" id="{32498B0C-054D-45E2-B100-FF6EC8EAC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4119" y="1093523"/>
            <a:ext cx="3733482" cy="496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85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Afbeelding 1" descr="Afbeelding met tekst&#10;&#10;Automatisch gegenereerde beschrijving">
            <a:extLst>
              <a:ext uri="{FF2B5EF4-FFF2-40B4-BE49-F238E27FC236}">
                <a16:creationId xmlns:a16="http://schemas.microsoft.com/office/drawing/2014/main" id="{E21D4387-6AFD-4810-BDBD-3F7B9FA53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886" y="643467"/>
            <a:ext cx="768422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20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6E3BE6A0-3A2F-45F9-8B67-1B871053EE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632" y="643466"/>
            <a:ext cx="8162735" cy="5571067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CB942E58-BD83-40F7-8B0C-CEF5A4DE7358}"/>
              </a:ext>
            </a:extLst>
          </p:cNvPr>
          <p:cNvSpPr txBox="1"/>
          <p:nvPr/>
        </p:nvSpPr>
        <p:spPr>
          <a:xfrm>
            <a:off x="451440" y="274134"/>
            <a:ext cx="5644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Gedragsbeoordeling uit het oefenexamen Kind in de Kijker</a:t>
            </a:r>
          </a:p>
        </p:txBody>
      </p:sp>
    </p:spTree>
    <p:extLst>
      <p:ext uri="{BB962C8B-B14F-4D97-AF65-F5344CB8AC3E}">
        <p14:creationId xmlns:p14="http://schemas.microsoft.com/office/powerpoint/2010/main" val="2710924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15167E1-B9B6-43DB-87F5-7C2EAF5D39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712" y="781050"/>
            <a:ext cx="6886575" cy="5295900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0E13067F-3C0C-49A4-9AE1-CA7D949D87BD}"/>
              </a:ext>
            </a:extLst>
          </p:cNvPr>
          <p:cNvSpPr txBox="1"/>
          <p:nvPr/>
        </p:nvSpPr>
        <p:spPr>
          <a:xfrm>
            <a:off x="709295" y="221615"/>
            <a:ext cx="5611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Productbeoordeling uit het oefenexamen Kind in de Kijker</a:t>
            </a:r>
          </a:p>
        </p:txBody>
      </p:sp>
    </p:spTree>
    <p:extLst>
      <p:ext uri="{BB962C8B-B14F-4D97-AF65-F5344CB8AC3E}">
        <p14:creationId xmlns:p14="http://schemas.microsoft.com/office/powerpoint/2010/main" val="307148609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342</Words>
  <Application>Microsoft Office PowerPoint</Application>
  <PresentationFormat>Breedbeeld</PresentationFormat>
  <Paragraphs>46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Observatieplan maken</vt:lpstr>
      <vt:lpstr>Alle stappen op een rij (boek: methodiek PW blz 90 en 91)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Observatieplan maken</dc:title>
  <dc:creator>Laura Beeftink</dc:creator>
  <cp:lastModifiedBy>Laura Beeftink</cp:lastModifiedBy>
  <cp:revision>6</cp:revision>
  <dcterms:created xsi:type="dcterms:W3CDTF">2021-10-04T06:40:33Z</dcterms:created>
  <dcterms:modified xsi:type="dcterms:W3CDTF">2021-10-04T09:47:09Z</dcterms:modified>
</cp:coreProperties>
</file>